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76" r:id="rId2"/>
    <p:sldId id="261" r:id="rId3"/>
    <p:sldId id="258" r:id="rId4"/>
    <p:sldId id="265" r:id="rId5"/>
    <p:sldId id="266" r:id="rId6"/>
    <p:sldId id="259" r:id="rId7"/>
    <p:sldId id="267" r:id="rId8"/>
    <p:sldId id="272" r:id="rId9"/>
    <p:sldId id="260" r:id="rId10"/>
    <p:sldId id="269" r:id="rId11"/>
    <p:sldId id="270" r:id="rId12"/>
    <p:sldId id="262" r:id="rId13"/>
    <p:sldId id="268" r:id="rId14"/>
    <p:sldId id="264" r:id="rId15"/>
    <p:sldId id="263" r:id="rId16"/>
    <p:sldId id="275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8B52D2B-1D1D-4C45-8C8A-F30B2BCBEACD}">
          <p14:sldIdLst>
            <p14:sldId id="276"/>
            <p14:sldId id="261"/>
            <p14:sldId id="258"/>
            <p14:sldId id="265"/>
            <p14:sldId id="266"/>
            <p14:sldId id="259"/>
            <p14:sldId id="267"/>
            <p14:sldId id="272"/>
            <p14:sldId id="260"/>
            <p14:sldId id="269"/>
            <p14:sldId id="270"/>
            <p14:sldId id="262"/>
            <p14:sldId id="268"/>
            <p14:sldId id="264"/>
            <p14:sldId id="263"/>
            <p14:sldId id="275"/>
            <p14:sldId id="27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D4E0B56-A9EC-425F-AEC6-7A82846EA025}" type="datetimeFigureOut">
              <a:rPr lang="ru-RU" smtClean="0"/>
              <a:t>11.09.2025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6BC96EC-C98D-49B4-9876-2AD4D273D1A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237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988840"/>
            <a:ext cx="5697782" cy="424847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332656"/>
            <a:ext cx="8496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Архивный отдел Администрации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Тогульского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Алтайского края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8077" y="631020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2025 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0690" y="1268760"/>
            <a:ext cx="83685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Тогульская</a:t>
            </a:r>
            <a:r>
              <a:rPr lang="ru-RU" sz="5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земля в лицах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381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18" y="2879376"/>
            <a:ext cx="4598385" cy="3041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932" y="100468"/>
            <a:ext cx="4608908" cy="5525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3" y="116632"/>
            <a:ext cx="4125625" cy="2611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3918" y="6546939"/>
            <a:ext cx="3735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716, 726, 730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2420888"/>
            <a:ext cx="4223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Выступление коллектива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Родник»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участниками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праймериса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22 мая 2016 г.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3327" y="5515887"/>
            <a:ext cx="29523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Концерт, посвященный 25-летию Центрального дома культуры. Танцуют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дипломированные специалисты А. Глазков и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Попова, август 2016 г.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71" y="5512892"/>
            <a:ext cx="5747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картин «Времена года» в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Тогульском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районном доме культуры. На открытии выставки (стоят слева направо) художники Вероника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Огородова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Николай Толстов, Галина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Лукошенко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своих картин, 1 ноября 2015 г.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61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2" y="188640"/>
            <a:ext cx="4949952" cy="3261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148064" y="188640"/>
            <a:ext cx="36724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Совещание работников культуры в зале Администрации района. Начальник отдела по культуре Н.Н. Лель вручает Благодарность заведующей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Антипинским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сельским клубом Ольге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Сазановой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2014 г.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918" y="6546939"/>
            <a:ext cx="3735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687, 691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5589240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Чебаевский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Н.Н. в своем доме за чтением книги,</a:t>
            </a:r>
          </a:p>
          <a:p>
            <a:pPr algn="ctr"/>
            <a:r>
              <a:rPr lang="ru-RU" sz="1600" b="1" dirty="0" smtClean="0">
                <a:sym typeface="Symbol"/>
              </a:rPr>
              <a:t>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1978 г.</a:t>
            </a:r>
            <a:r>
              <a:rPr lang="ru-RU" sz="1600" b="1" dirty="0" smtClean="0">
                <a:sym typeface="Symbol"/>
              </a:rPr>
              <a:t> </a:t>
            </a:r>
            <a:r>
              <a:rPr lang="ru-RU" sz="1600" b="1" dirty="0">
                <a:sym typeface="Symbol"/>
              </a:rPr>
              <a:t>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3207057"/>
            <a:ext cx="5322184" cy="3478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84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032"/>
            <a:ext cx="7467600" cy="136815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воспитавшие поколение детей, полных надежд и устремлений.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69" y="764704"/>
            <a:ext cx="2962455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69744" y="4941168"/>
            <a:ext cx="2918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Менделева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Мира Иосифовна, учитель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языка 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 «Заслуженный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школы Российской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015" y="6567269"/>
            <a:ext cx="5703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812, 813, 814 </a:t>
            </a:r>
            <a:endParaRPr lang="ru-RU" sz="1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907" y="2744923"/>
            <a:ext cx="2952327" cy="3822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139907" y="1039313"/>
            <a:ext cx="28124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Колесникова Лидия Сергеевна, учитель иностранных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языков, 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Заслуженный учитель школы Российской Федерации»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993" y="764704"/>
            <a:ext cx="2843808" cy="3744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6293513" y="4694947"/>
            <a:ext cx="2520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Кащеева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Ларита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Борисовна, учитель русского языка 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 «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Заслуженный учитель школы РСФСР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40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00" y="172985"/>
            <a:ext cx="2914976" cy="3848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8015" y="6567269"/>
            <a:ext cx="5703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816, 817, 818 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179511" y="4021613"/>
            <a:ext cx="26901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Воропаева Галина Анатольевна, учитель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биологии, «Заслуженный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школы Российской Федерации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393" y="2778229"/>
            <a:ext cx="3139829" cy="3789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208325" y="1447329"/>
            <a:ext cx="2879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Грицан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Валентина Даниловна, учитель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математики, «Заслуженный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школы РСФСР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222" y="165429"/>
            <a:ext cx="2781754" cy="39348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352480" y="4021613"/>
            <a:ext cx="26474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Берш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Надежда Константиновна, учитель истории и экономики, с 1986 по 2009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гг. директор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Тогульской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школы, «Заслуженный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школы Российской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22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80728"/>
            <a:ext cx="8496944" cy="54557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20688"/>
            <a:ext cx="8229600" cy="10443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Врачи, спасшие сотни жизней, показывая чудеса профессионализма и человечности.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3918" y="6546939"/>
            <a:ext cx="2465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576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0" y="5597572"/>
            <a:ext cx="4176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 врачей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Тогульской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районной больницы перед зданием стационара, четвертая слева стоит главный врач -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Буткеева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Валерьевна, 2008 г.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38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918" y="6546939"/>
            <a:ext cx="33039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680, 683</a:t>
            </a:r>
            <a:endParaRPr lang="ru-RU" sz="1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17600"/>
            <a:ext cx="499454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149598" y="919034"/>
            <a:ext cx="36831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районной поликлиники. Ленту разрезают (слева направо): депутат Алтайского краевого Законодательного Собрания по избирательному округу №13 А.Г. Осипов, Губернатор Алтайского края А.Б.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Карлин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молодой врач-окулист Е.Н. Сорокина, глава Администрации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Тогульского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О.А. Еремин,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 октября 2013 г.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911" y="3379944"/>
            <a:ext cx="5388794" cy="3277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45309" y="3861048"/>
            <a:ext cx="302433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районной поликлиники.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Губекрнатор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Алтайского края А.Б.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Карлин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беседует с молодым врачом-хирургом поликлиники В.В. Ефименко в новом кабинете хирурга. Стоят слева направо: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В.В. Ефименко, заместитель губернатора Алтайского края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Д.В. Бессарабов, А.Б.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Карлин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2013 г.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68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-12677"/>
            <a:ext cx="8229600" cy="6192688"/>
          </a:xfrm>
        </p:spPr>
        <p:txBody>
          <a:bodyPr>
            <a:noAutofit/>
          </a:bodyPr>
          <a:lstStyle/>
          <a:p>
            <a:pPr algn="just"/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проявляется в любви к своей малой родине, желании сохранить её историю и природу, а также в готовности внести вклад в развитие родного края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Жители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Тогульского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представляют собой пример настоящих патриотов, людей чести и достоинства, которым мы искренне благодарны за их служение родине и обществу.</a:t>
            </a:r>
          </a:p>
          <a:p>
            <a:pPr marL="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072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80928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913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7694"/>
            <a:ext cx="8704546" cy="62852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208912" cy="4525963"/>
          </a:xfrm>
        </p:spPr>
        <p:txBody>
          <a:bodyPr>
            <a:normAutofit/>
          </a:bodyPr>
          <a:lstStyle/>
          <a:p>
            <a:pPr algn="just"/>
            <a:r>
              <a:rPr lang="ru-RU" sz="2000" b="1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Тогульский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 славится своими жителями, среди которых немало выдающихся и достойнейших представителей нашего народа. Здесь живут удивительные люди, чьи таланты, мужество и доброе сердце вызывают искреннее восхищение и уважение.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918" y="6546939"/>
            <a:ext cx="2465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574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7092280" y="2276872"/>
            <a:ext cx="194421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АГУП «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Антипинское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М.Н. Коваленко (крайний слева), глава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Тогульского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</a:t>
            </a: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А.В.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Ральников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(в центре), начальник управления сельского хозяйства администрации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Тогульского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А.В. Воропаев (крайний справа) проверяют зрелость пшеницы на поле, принадлежащем предприятию, 2008 г.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74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7992888" cy="6336704"/>
          </a:xfrm>
        </p:spPr>
        <p:txBody>
          <a:bodyPr>
            <a:normAutofit/>
          </a:bodyPr>
          <a:lstStyle/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жителей района немало тех, кого смело можно назвать героями. Это ветераны Великой Отечественной войны,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труженики тыла, заслужившие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высокие награды и благодарности своей смелостью и отвагой. Их жизнь служит примером мужества и стойкости, вдохновляя новые поколения жить честно и достойно</a:t>
            </a:r>
            <a:r>
              <a:rPr lang="ru-RU" sz="2400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918" y="6546939"/>
            <a:ext cx="2465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34</a:t>
            </a:r>
            <a:endParaRPr lang="ru-RU" sz="1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22559" y="225915"/>
            <a:ext cx="3098886" cy="8496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079607" y="5914340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Великой Отечественной войны у памятника павшим, 1987 г.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1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48" y="2784995"/>
            <a:ext cx="2787484" cy="3863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511" y="2784996"/>
            <a:ext cx="2861510" cy="3773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236788" y="1427374"/>
            <a:ext cx="24630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Братенков</a:t>
            </a:r>
            <a:r>
              <a:rPr lang="ru-RU" sz="1600" b="1" dirty="0" smtClean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 Валентин Матвеевич, труженик тыла. Портрет</a:t>
            </a:r>
          </a:p>
          <a:p>
            <a:pPr algn="ctr"/>
            <a:r>
              <a:rPr lang="ru-RU" sz="1600" b="1" dirty="0" smtClean="0">
                <a:sym typeface="Symbol"/>
              </a:rPr>
              <a:t></a:t>
            </a:r>
            <a:r>
              <a:rPr lang="ru-RU" sz="1600" b="1" dirty="0" smtClean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1980-1990 гг.</a:t>
            </a:r>
            <a:r>
              <a:rPr lang="ru-RU" sz="1600" b="1" dirty="0" smtClean="0">
                <a:sym typeface="Symbol"/>
              </a:rPr>
              <a:t></a:t>
            </a:r>
            <a:endParaRPr lang="ru-RU" sz="1600" b="1" dirty="0">
              <a:latin typeface="Times New Roman" panose="02020603050405020304" pitchFamily="18" charset="0"/>
              <a:ea typeface="Gungsuh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6142" y="476672"/>
            <a:ext cx="22322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Зенков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Михаил Константинович, гвардии сержант, ветеран Великой Отечественной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войны1941-1945 гг. Портрет</a:t>
            </a:r>
          </a:p>
          <a:p>
            <a:pPr algn="ctr"/>
            <a:r>
              <a:rPr lang="ru-RU" sz="1600" b="1" dirty="0">
                <a:sym typeface="Symbol"/>
              </a:rPr>
              <a:t></a:t>
            </a:r>
            <a:r>
              <a:rPr lang="ru-RU" sz="1600" b="1" dirty="0" smtClean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1980-1990 </a:t>
            </a:r>
            <a:r>
              <a:rPr lang="ru-RU" sz="1600" b="1" dirty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гг.</a:t>
            </a:r>
            <a:r>
              <a:rPr lang="ru-RU" sz="1600" b="1" dirty="0">
                <a:sym typeface="Symbol"/>
              </a:rPr>
              <a:t>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096" y="158576"/>
            <a:ext cx="2892415" cy="3878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3284635" y="4210084"/>
            <a:ext cx="201622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Габов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Сергей Федорович, старший сержант,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 Великой Отечественной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 1941-1945 гг. Портрет</a:t>
            </a:r>
          </a:p>
          <a:p>
            <a:pPr algn="ctr"/>
            <a:r>
              <a:rPr lang="ru-RU" sz="1600" b="1" dirty="0" smtClean="0">
                <a:sym typeface="Symbol"/>
              </a:rPr>
              <a:t></a:t>
            </a:r>
            <a:r>
              <a:rPr lang="ru-RU" sz="1600" b="1" dirty="0" smtClean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1980-1990 </a:t>
            </a:r>
            <a:r>
              <a:rPr lang="ru-RU" sz="1600" b="1" dirty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гг.</a:t>
            </a:r>
            <a:r>
              <a:rPr lang="ru-RU" sz="1600" b="1" dirty="0">
                <a:sym typeface="Symbol"/>
              </a:rPr>
              <a:t>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26794" y="6567269"/>
            <a:ext cx="32578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820, 821, 823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21682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7"/>
            <a:ext cx="2664296" cy="3595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02610" y="4012724"/>
            <a:ext cx="20162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Гилёв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Иван Алексеевич – старший сержант, ветеран Великой Отечественной войны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1941-1945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гг. Портрет</a:t>
            </a:r>
          </a:p>
          <a:p>
            <a:pPr algn="ctr"/>
            <a:r>
              <a:rPr lang="ru-RU" sz="1600" b="1" dirty="0">
                <a:sym typeface="Symbol"/>
              </a:rPr>
              <a:t></a:t>
            </a:r>
            <a:r>
              <a:rPr lang="ru-RU" sz="1600" b="1" dirty="0" smtClean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1980-1990 </a:t>
            </a:r>
            <a:r>
              <a:rPr lang="ru-RU" sz="1600" b="1" dirty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гг.</a:t>
            </a:r>
            <a:r>
              <a:rPr lang="ru-RU" sz="1600" b="1" dirty="0">
                <a:sym typeface="Symbol"/>
              </a:rPr>
              <a:t>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015" y="6567269"/>
            <a:ext cx="5703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822, 825, 819</a:t>
            </a:r>
            <a:endParaRPr lang="ru-RU" sz="12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924944"/>
            <a:ext cx="2844637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258014" y="837114"/>
            <a:ext cx="2304256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Полуэктов Василий Константинович – старший сержант,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 Великой Отечественной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1941-1945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гг. Портрет</a:t>
            </a:r>
          </a:p>
          <a:p>
            <a:pPr algn="ctr"/>
            <a:r>
              <a:rPr lang="ru-RU" sz="1600" b="1" dirty="0">
                <a:sym typeface="Symbol"/>
              </a:rPr>
              <a:t></a:t>
            </a:r>
            <a:r>
              <a:rPr lang="ru-RU" sz="1600" b="1" dirty="0" smtClean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1980-1990 </a:t>
            </a:r>
            <a:r>
              <a:rPr lang="ru-RU" sz="1600" b="1" dirty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гг.</a:t>
            </a:r>
            <a:r>
              <a:rPr lang="ru-RU" sz="1600" b="1" dirty="0">
                <a:sym typeface="Symbol"/>
              </a:rPr>
              <a:t>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3" y="280165"/>
            <a:ext cx="2841246" cy="34686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6135265" y="3963252"/>
            <a:ext cx="24510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Сорокина (Кушнарева) Тамара Трофимовна, лейтенант медицинской службы в годы Великой Отечественной войны в 1941-1945 гг.</a:t>
            </a:r>
          </a:p>
          <a:p>
            <a:pPr algn="ctr"/>
            <a:r>
              <a:rPr lang="ru-RU" sz="1600" b="1" dirty="0" smtClean="0">
                <a:sym typeface="Symbol"/>
              </a:rPr>
              <a:t></a:t>
            </a:r>
            <a:r>
              <a:rPr lang="ru-RU" sz="1600" b="1" dirty="0" smtClean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до 1945 г</a:t>
            </a:r>
            <a:r>
              <a:rPr lang="ru-RU" sz="1600" b="1" dirty="0"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.</a:t>
            </a:r>
            <a:r>
              <a:rPr lang="ru-RU" sz="1600" b="1" dirty="0">
                <a:sym typeface="Symbol"/>
              </a:rPr>
              <a:t>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84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087" y="1412776"/>
            <a:ext cx="464451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23528" y="188640"/>
            <a:ext cx="8496944" cy="2088230"/>
          </a:xfrm>
        </p:spPr>
        <p:txBody>
          <a:bodyPr>
            <a:normAutofit/>
          </a:bodyPr>
          <a:lstStyle/>
          <a:p>
            <a:pPr algn="just"/>
            <a:r>
              <a:rPr lang="ru-RU" sz="24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нельзя забывать о людях труда, чье упорство и трудолюбие обеспечивают процветание района. Среди них мастера своего дела, профессионалы высокого класса, самоотверженно работающие на благо своей малой родины.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918" y="6546939"/>
            <a:ext cx="30159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756, 757</a:t>
            </a:r>
            <a:endParaRPr lang="ru-RU" sz="12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32856"/>
            <a:ext cx="4369624" cy="2913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452866" y="5174443"/>
            <a:ext cx="43696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Праздник, посвященный 95-летию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Тогульского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Глава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Тогульского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Басалаев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Владимир Алексеевич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(слева)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вручает Почетную грамоту Правительства Алтайского края Дерябину Евгению Александровичу, директору акционерного общества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«Труд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10 августа 2019 г.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4509120"/>
            <a:ext cx="40684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Праздник, посвященный 95-летию </a:t>
            </a:r>
            <a:r>
              <a:rPr lang="ru-RU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Тогульского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 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Депутат Алтайского краевого законодательного собрания, член фракции «Единая Россия» 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Траутвейн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Александр Викторович (слева) вручает почетную грамоту Алтайского законодательного собрания Седых Николаю Сергеевичу, главному ветеринарному врачу Управления ветеринарии Алтайского края по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Тогульскому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району, 10 августа 2019 г.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03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949952" cy="3255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3918" y="6546939"/>
            <a:ext cx="33039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676, 656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5640466" y="670074"/>
            <a:ext cx="31683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Климова Людмила Ефимовна – доярка открытого акционерного общества «Труд», проработавшая более 30 лет, награждена Почетной грамотой Администрации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Тогульского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района, Почетной грамотой Главного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кправления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сельского хозяйства Алтайского края (потрет), 2013 г.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224619"/>
            <a:ext cx="5059680" cy="3322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323528" y="4077072"/>
            <a:ext cx="35283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 хлебопекарни «Колос». Стоят слева направо в цехе пекарни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Похожалов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В., Шарапова Т.,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Беланова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Л.,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Губер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В., 2012 г.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724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1" y="3429000"/>
            <a:ext cx="49427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мастера машинного доения сельскохозяйственного производственного кооператива "Заря" -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пятитысячники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представлявшие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Тогульский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 на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V-м краевом слете мастеров машинного доения. Стоят слева направо: Любовь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Огладина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Николай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Бичев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Галина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Бичева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Ирина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Суканова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 февраля 2012 г.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015" y="6567269"/>
            <a:ext cx="5703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640, 602 </a:t>
            </a:r>
            <a:endParaRPr lang="ru-RU" sz="1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67" y="90386"/>
            <a:ext cx="5373082" cy="3338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429000"/>
            <a:ext cx="4017035" cy="3214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449988" y="911483"/>
            <a:ext cx="3140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трудового соревнования среди телятниц, занявшая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место, телятница открытого акционерного общества (ОАО) «Труд» Татьяна Соснина, награждена Почетной грамотой Администрации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Тогульского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(портрет), 2010 г.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32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98853"/>
            <a:ext cx="6048672" cy="4281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6633"/>
            <a:ext cx="8208912" cy="2448272"/>
          </a:xfrm>
        </p:spPr>
        <p:txBody>
          <a:bodyPr>
            <a:normAutofit/>
          </a:bodyPr>
          <a:lstStyle/>
          <a:p>
            <a:pPr algn="just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 культуры, писатели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художники, музыканты и артисты вносят огромный вклад в культурную жизнь малой родины, создавая произведения искусства, способные тронуть сердца многих поколений. Они сохраняют память о традициях и культуре предков, передавая её потомкам.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918" y="6546939"/>
            <a:ext cx="24657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Фотодокументы, опись 1, д. 729</a:t>
            </a:r>
            <a:endParaRPr lang="ru-RU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6131317" y="3501008"/>
            <a:ext cx="283317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Концерт, посвященный 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25-летию Центрального дома культуры. Вокальная группа «Славяне». Руководитель Григорий Соловьев (третий справа), август 2016 г.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54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648</TotalTime>
  <Words>1170</Words>
  <Application>Microsoft Office PowerPoint</Application>
  <PresentationFormat>Экран (4:3)</PresentationFormat>
  <Paragraphs>74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Врачи, спасшие сотни жизней, показывая чудеса профессионализма и человечности.  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44</cp:revision>
  <dcterms:created xsi:type="dcterms:W3CDTF">2025-09-04T02:48:13Z</dcterms:created>
  <dcterms:modified xsi:type="dcterms:W3CDTF">2025-09-11T07:57:00Z</dcterms:modified>
</cp:coreProperties>
</file>